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Arial Black"/>
      <p:regular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ArialBlack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15.gif>
</file>

<file path=ppt/media/image16.jpg>
</file>

<file path=ppt/media/image17.jp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pn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7eb33ccc9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7eb33ccc9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7eb33ccc9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47eb33ccc9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47eb33ccc9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47eb33ccc9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47eb33ccc9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47eb33ccc9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7eb33ccc9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47eb33ccc9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7eb33ccc9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47eb33ccc9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47eb33ccc9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47eb33ccc9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47eb33ccc9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47eb33ccc9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47eb33ccc9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47eb33ccc9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47eb33ccc9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47eb33ccc9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47eb33ccc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47eb33ccc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47eb33ccc9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47eb33ccc9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7eb33ccc9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7eb33ccc9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47eb33ccc9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47eb33ccc9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47eb33ccc9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47eb33ccc9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47eb33ccc9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47eb33ccc9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7eb33ccc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7eb33ccc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ab348a11f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ab348a11f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7eb33ccc9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7eb33ccc9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7eb33ccc9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7eb33ccc9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7eb33ccc9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7eb33ccc9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7eb33ccc9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7eb33ccc9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ab348a11f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ab348a11f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15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4.png"/><Relationship Id="rId4" Type="http://schemas.openxmlformats.org/officeDocument/2006/relationships/image" Target="../media/image3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2.png"/><Relationship Id="rId4" Type="http://schemas.openxmlformats.org/officeDocument/2006/relationships/image" Target="../media/image3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://drive.google.com/file/d/1yeC84nubdI4xOOlmKo2K_XC1f-V-NvaU/view" TargetMode="External"/><Relationship Id="rId4" Type="http://schemas.openxmlformats.org/officeDocument/2006/relationships/image" Target="../media/image19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www.youtube.com/watch?v=zyXmsVwZqX4" TargetMode="External"/><Relationship Id="rId4" Type="http://schemas.openxmlformats.org/officeDocument/2006/relationships/image" Target="../media/image22.jpg"/><Relationship Id="rId5" Type="http://schemas.openxmlformats.org/officeDocument/2006/relationships/hyperlink" Target="http://www.youtube.com/watch?v=SHFTHDncw0g" TargetMode="External"/><Relationship Id="rId6" Type="http://schemas.openxmlformats.org/officeDocument/2006/relationships/image" Target="../media/image23.jpg"/><Relationship Id="rId7" Type="http://schemas.openxmlformats.org/officeDocument/2006/relationships/hyperlink" Target="http://www.youtube.com/watch?v=EP625xQIGzs" TargetMode="External"/><Relationship Id="rId8" Type="http://schemas.openxmlformats.org/officeDocument/2006/relationships/image" Target="../media/image2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2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12.png"/><Relationship Id="rId6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0"/>
            <a:ext cx="91833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 amt="36000"/>
          </a:blip>
          <a:srcRect b="51890" l="25644" r="25132" t="13730"/>
          <a:stretch/>
        </p:blipFill>
        <p:spPr>
          <a:xfrm>
            <a:off x="-72150" y="353712"/>
            <a:ext cx="9144000" cy="4789788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3866625" y="4155225"/>
            <a:ext cx="44511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D9D9D9"/>
                </a:solidFill>
                <a:latin typeface="Arial Black"/>
                <a:ea typeface="Arial Black"/>
                <a:cs typeface="Arial Black"/>
                <a:sym typeface="Arial Black"/>
              </a:rPr>
              <a:t>ENRIC BRUGAROLAS</a:t>
            </a:r>
            <a:endParaRPr sz="1800">
              <a:solidFill>
                <a:srgbClr val="D9D9D9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D9D9D9"/>
                </a:solidFill>
                <a:latin typeface="Arial Black"/>
                <a:ea typeface="Arial Black"/>
                <a:cs typeface="Arial Black"/>
                <a:sym typeface="Arial Black"/>
              </a:rPr>
              <a:t>LAURA PADILLA</a:t>
            </a:r>
            <a:endParaRPr sz="1800">
              <a:solidFill>
                <a:srgbClr val="D9D9D9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4">
            <a:alphaModFix amt="91000"/>
          </a:blip>
          <a:stretch>
            <a:fillRect/>
          </a:stretch>
        </p:blipFill>
        <p:spPr>
          <a:xfrm>
            <a:off x="8244975" y="183726"/>
            <a:ext cx="737050" cy="97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7575" y="79175"/>
            <a:ext cx="5919574" cy="4184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2"/>
          <p:cNvSpPr txBox="1"/>
          <p:nvPr/>
        </p:nvSpPr>
        <p:spPr>
          <a:xfrm>
            <a:off x="923475" y="0"/>
            <a:ext cx="62832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MOODBOARD 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151" name="Google Shape;1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7575" y="641700"/>
            <a:ext cx="6053001" cy="4279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3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3"/>
          <p:cNvSpPr txBox="1"/>
          <p:nvPr/>
        </p:nvSpPr>
        <p:spPr>
          <a:xfrm>
            <a:off x="923475" y="0"/>
            <a:ext cx="48117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OBSTÁCULOS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159" name="Google Shape;159;p23"/>
          <p:cNvPicPr preferRelativeResize="0"/>
          <p:nvPr/>
        </p:nvPicPr>
        <p:blipFill rotWithShape="1">
          <a:blip r:embed="rId3">
            <a:alphaModFix/>
          </a:blip>
          <a:srcRect b="0" l="0" r="0" t="14770"/>
          <a:stretch/>
        </p:blipFill>
        <p:spPr>
          <a:xfrm>
            <a:off x="2020925" y="829600"/>
            <a:ext cx="5849426" cy="4008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4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4"/>
          <p:cNvSpPr txBox="1"/>
          <p:nvPr/>
        </p:nvSpPr>
        <p:spPr>
          <a:xfrm>
            <a:off x="923475" y="0"/>
            <a:ext cx="62832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MOODBOARD 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167" name="Google Shape;16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6050" y="685900"/>
            <a:ext cx="5936060" cy="4197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5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5"/>
          <p:cNvSpPr txBox="1"/>
          <p:nvPr/>
        </p:nvSpPr>
        <p:spPr>
          <a:xfrm>
            <a:off x="923475" y="0"/>
            <a:ext cx="48117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RETROALIMENTACIÓN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175" name="Google Shape;17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0888" y="816650"/>
            <a:ext cx="4166365" cy="419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6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6"/>
          <p:cNvSpPr txBox="1"/>
          <p:nvPr/>
        </p:nvSpPr>
        <p:spPr>
          <a:xfrm>
            <a:off x="923475" y="0"/>
            <a:ext cx="48117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ENEMIGO: AZAFATA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183" name="Google Shape;18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5713" y="770850"/>
            <a:ext cx="5936729" cy="41970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7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7"/>
          <p:cNvSpPr txBox="1"/>
          <p:nvPr/>
        </p:nvSpPr>
        <p:spPr>
          <a:xfrm>
            <a:off x="923475" y="0"/>
            <a:ext cx="6040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ENEMIGO: MANTENIMIENTO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191" name="Google Shape;19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5700" y="764375"/>
            <a:ext cx="5936729" cy="41970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5701" y="764375"/>
            <a:ext cx="5936729" cy="4196997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8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8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8"/>
          <p:cNvSpPr txBox="1"/>
          <p:nvPr/>
        </p:nvSpPr>
        <p:spPr>
          <a:xfrm>
            <a:off x="923475" y="0"/>
            <a:ext cx="6040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ENEMIGO: SEGURIDAD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5700" y="764375"/>
            <a:ext cx="5936729" cy="4196997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9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9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9"/>
          <p:cNvSpPr txBox="1"/>
          <p:nvPr/>
        </p:nvSpPr>
        <p:spPr>
          <a:xfrm>
            <a:off x="923475" y="0"/>
            <a:ext cx="6040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ENEMIGO: LIMPIEZA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0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0"/>
          <p:cNvSpPr txBox="1"/>
          <p:nvPr/>
        </p:nvSpPr>
        <p:spPr>
          <a:xfrm>
            <a:off x="923475" y="0"/>
            <a:ext cx="6040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ENVIRONMENT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215" name="Google Shape;21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9350" y="832825"/>
            <a:ext cx="5936729" cy="41970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1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1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1"/>
          <p:cNvSpPr txBox="1"/>
          <p:nvPr/>
        </p:nvSpPr>
        <p:spPr>
          <a:xfrm>
            <a:off x="923475" y="0"/>
            <a:ext cx="6040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ENVIRONMENT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223" name="Google Shape;22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3663" y="739875"/>
            <a:ext cx="2360813" cy="419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/>
        </p:nvSpPr>
        <p:spPr>
          <a:xfrm>
            <a:off x="1651725" y="872575"/>
            <a:ext cx="6644700" cy="40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/>
              <a:t>FICHA JUEGO</a:t>
            </a:r>
            <a:endParaRPr b="1" sz="18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/>
              <a:t>SINOPSIS</a:t>
            </a:r>
            <a:endParaRPr b="1" sz="18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1"/>
                </a:solidFill>
              </a:rPr>
              <a:t>PUNTOS FUERTES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1"/>
                </a:solidFill>
              </a:rPr>
              <a:t>CARACTERÍSTICAS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1"/>
                </a:solidFill>
              </a:rPr>
              <a:t>OBSTÁCULOS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1"/>
                </a:solidFill>
              </a:rPr>
              <a:t>RETROALIMENTACIÓN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1"/>
                </a:solidFill>
              </a:rPr>
              <a:t>MAIN CHARACTER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1"/>
                </a:solidFill>
              </a:rPr>
              <a:t>ENEMIGOS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1"/>
                </a:solidFill>
              </a:rPr>
              <a:t>ENVIRONMENT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1"/>
                </a:solidFill>
              </a:rPr>
              <a:t>MOCKUP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1"/>
                </a:solidFill>
              </a:rPr>
              <a:t>GAMEPLAY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1"/>
                </a:solidFill>
              </a:rPr>
              <a:t>MÚSICA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923475" y="0"/>
            <a:ext cx="37428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CONTENIDO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2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2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2"/>
          <p:cNvSpPr txBox="1"/>
          <p:nvPr/>
        </p:nvSpPr>
        <p:spPr>
          <a:xfrm>
            <a:off x="923475" y="0"/>
            <a:ext cx="6040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MOCKUP TITLE SCREEN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231" name="Google Shape;23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0425" y="730675"/>
            <a:ext cx="2361862" cy="419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80137" y="730675"/>
            <a:ext cx="2361271" cy="419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1625" y="730675"/>
            <a:ext cx="2368257" cy="419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3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3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3"/>
          <p:cNvSpPr txBox="1"/>
          <p:nvPr/>
        </p:nvSpPr>
        <p:spPr>
          <a:xfrm>
            <a:off x="923475" y="0"/>
            <a:ext cx="6040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MOCKUP GAMEPLAY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241" name="Google Shape;24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6050" y="778600"/>
            <a:ext cx="2361862" cy="419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6237" y="778600"/>
            <a:ext cx="2361271" cy="4196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4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34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4"/>
          <p:cNvSpPr txBox="1"/>
          <p:nvPr/>
        </p:nvSpPr>
        <p:spPr>
          <a:xfrm>
            <a:off x="923475" y="0"/>
            <a:ext cx="6040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MOCKUP GAMEPLAY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250" name="Google Shape;25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4650" y="786350"/>
            <a:ext cx="2361271" cy="419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8321" y="794100"/>
            <a:ext cx="2361271" cy="4196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5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5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5"/>
          <p:cNvSpPr txBox="1"/>
          <p:nvPr/>
        </p:nvSpPr>
        <p:spPr>
          <a:xfrm>
            <a:off x="923475" y="0"/>
            <a:ext cx="6040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GAMEPLAY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259" name="Google Shape;259;p35" title="AlphaPlayerMovement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5125" y="778575"/>
            <a:ext cx="5437775" cy="407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6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6"/>
          <p:cNvSpPr txBox="1"/>
          <p:nvPr/>
        </p:nvSpPr>
        <p:spPr>
          <a:xfrm>
            <a:off x="923475" y="0"/>
            <a:ext cx="6040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SONIDO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descr="NCS: Music Without Limitations&#10;&#10;NCS Spotify: http://spoti.fi/NCS&#10;&#10;Free Download / Stream: http://ncs.io/whywelose&#10;&#10;▽ Connect with NCS&#10;Facebook http://facebook.com/NoCopyrightSounds&#10;Twitch http://twitch.tv/nocopyrightsounds&#10;Twitter http://twitter.com/NCSounds&#10;Spotify http://spoti.fi/NCS&#10;SoundCloud http://soundcloud.com/nocopyrightsounds&#10;Google+ http://google.com/+nocopyrightsounds&#10;Instagram http://instagram.com/nocopyrightsounds_&#10;&#10;▽ Follow Cartoon&#10;SoundCloud https://soundcloud.com/cartoonbaboon&#10;Facebook https://www.facebook.com/cartoondband&#10;&#10;▽ NCS YouTube Playlists&#10;ALL NCS Music Playlist: http://bit.ly/ALLNCSmusic&#10;NCS Drumstep:  http://bit.ly/NCSdrumstep&#10;NCS Melodic Dubstep - http://bit.ly/MelodicDubstepNCS&#10;NCS House: http://bit.ly/NCShouse&#10;NCS Dubstep: http://bit.ly/NCSdubstep&#10;NCS Drum&amp;Bass : http://bit.ly/NCSdrumandbass&#10;NCS Trap: http://bit.ly/NCStrap&#10;NCS Hardstyle: http://bit.ly/NCShardstyle&#10;&#10;🔑 Become a SuperFan → http://ncs.io/SuperFan&#10;🛍 NCS Merchandise → http://ncs.io/StoreID&#10;&#10;© Check out our Usage Policy on how to use NCS music in your videos: http://ncs.io/UsagePolicy&#10;&#10;To request a commercial license visit: http://ncs.io/Commercial" id="267" name="Google Shape;267;p36" title="Cartoon - Why We Lose (feat. Coleman Trapp) [NCS Release]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26100" y="794100"/>
            <a:ext cx="2853325" cy="214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CS: Music Without Limitations&#10;Our Spotify Playlist → http://spoti.fi/NCS&#10;&#10;🔊 Free Download / Stream: http://ncs.io/DreamsID&#10;&#10;[NCS]&#10;• http://soundcloud.com/NoCopyrightSounds&#10;• http://instagram.com/NoCopyrightSounds&#10;• http://facebook.com/NoCopyrightSounds&#10;• http://twitter.com/NCSounds&#10;&#10;[Lost Sky]&#10;• http://soundcloud.com/lostskydiary&#10;• http://facebook.com/lostskydiary/&#10;• http://instagram.com/lostskydiary/&#10;&#10;🎧 YouTube Playlists:&#10;↪︎ http://bit.ly/ALLNCSmusic&#10;↪︎ http://bit.ly/NCSdrumandbass&#10;↪︎ http://bit.ly/NCSelectronic&#10;↪︎ http://bit.ly/NCShouse&#10;↪︎ http://bit.ly/NCStrap&#10;&#10;🎶 Spotify Playlists:&#10;↪︎ http://spoti.fi/NCS&#10;↪︎ http://ncs.io/GamingMusic&#10;↪︎ http://ncs.io/NewMusic&#10;↪︎ http://ncs.io/House&#10;↪︎ http://ncs.io/Trap&#10;↪︎ http://ncs.io/DnB&#10;&#10;🔑 Become a SuperFan → http://ncs.io/SuperFan&#10;&#10;- - - - - - - - - - - - - - - - - - - - - - - - - - - - - - - - - - - - - -&#10;&#10;When you are using this track, we simply ask that you put this in your description:&#10;&#10;Track: Lost Sky - Dreams [NCS Release]&#10;Music provided by NoCopyrightSounds.&#10;Watch: https://youtu.be/SHFTHDncw0g&#10;Free Download / Stream: http://ncs.io/DreamsYO&#10;&#10;- - - - - - - - - - - - - - - - - - - - - - - - - - - - - - - - - - - - - -&#10;&#10;© Check out our Usage Policy on how to use NCS music in your videos: http://ncs.io/UsagePolicy&#10;&#10;To request a commercial license visit: http://ncs.io/Commercial&#10;&#10;#NoCopyrightSounds" id="268" name="Google Shape;268;p36" title="Lost Sky - Dreams [NCS Release]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31825" y="794100"/>
            <a:ext cx="2853325" cy="213999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CS: Music Without Limitations&#10;&#10;NCS Spotify: http://spoti.fi/NCS&#10;&#10;If you like us, follow us! &#10;http://youtube.com/NoCopyrightSounds &#10;http://facebook.com/NoCopyrightSo...&#10;http://twitter.com/NCSounds&#10;http://soundcloud.com/nocopyrightsounds&#10;http://google.com/+nocopyrightsounds&#10;&#10;Follow Tobu:&#10;http://www.7obu.com&#10;http://www.soundcloud.com/7obu&#10;http://www.facebook.com/tobuofficial&#10;http://www.twitter.com/tobuofficial&#10;http://www.youtube.com/tobuofficial&#10;&#10;NCS Playlists:&#10;http://bit.ly/NCSdrumstep&#10;http://bit.ly/NCSchillstep&#10;http://bit.ly/NCShouse&#10;http://bit.ly/NCSdubstep&#10;http://bit.ly/NCSdrumandbass&#10;http://bit.ly/NCStrap&#10;&#10;🔑 Become a SuperFan → http://ncs.io/SuperFan&#10;🛍 NCS Merchandise → http://ncs.io/StoreID&#10;&#10;© Check out our Usage Policy on how to use NCS music in your videos: http://ncs.io/UsagePolicy&#10;&#10;To request a commercial license visit: http://ncs.io/Commercial&#10;&#10;- - - - - - - - - - - - - - - - - - - - - - - - - - - - - - - - - - - - - -&#10;&#10;Background Image provided by My Landscape Pictures [Dawid Kaplan]:&#10;https://www.flickr.com/photos/dmkdmkdmk/10141911575/&#10;http://www.flickr.com/photos/dmkdmkdmk/" id="269" name="Google Shape;269;p36" title="Tobu - Hope [NCS Release]">
            <a:hlinkClick r:id="rId7"/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88138" y="3086494"/>
            <a:ext cx="2539475" cy="1904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 txBox="1"/>
          <p:nvPr/>
        </p:nvSpPr>
        <p:spPr>
          <a:xfrm>
            <a:off x="923475" y="0"/>
            <a:ext cx="3967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FICHA JUEGO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1060425" y="901725"/>
            <a:ext cx="3441000" cy="38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Arial Black"/>
                <a:ea typeface="Arial Black"/>
                <a:cs typeface="Arial Black"/>
                <a:sym typeface="Arial Black"/>
              </a:rPr>
              <a:t>Título del juego</a:t>
            </a:r>
            <a:endParaRPr sz="18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Arial Black"/>
                <a:ea typeface="Arial Black"/>
                <a:cs typeface="Arial Black"/>
                <a:sym typeface="Arial Black"/>
              </a:rPr>
              <a:t>Género</a:t>
            </a:r>
            <a:endParaRPr sz="18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Arial Black"/>
                <a:ea typeface="Arial Black"/>
                <a:cs typeface="Arial Black"/>
                <a:sym typeface="Arial Black"/>
              </a:rPr>
              <a:t>Desarrollador</a:t>
            </a:r>
            <a:endParaRPr sz="18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Arial Black"/>
                <a:ea typeface="Arial Black"/>
                <a:cs typeface="Arial Black"/>
                <a:sym typeface="Arial Black"/>
              </a:rPr>
              <a:t>Jugadores</a:t>
            </a:r>
            <a:endParaRPr sz="18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Arial Black"/>
                <a:ea typeface="Arial Black"/>
                <a:cs typeface="Arial Black"/>
                <a:sym typeface="Arial Black"/>
              </a:rPr>
              <a:t>Ambientación</a:t>
            </a:r>
            <a:endParaRPr sz="18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Arial Black"/>
                <a:ea typeface="Arial Black"/>
                <a:cs typeface="Arial Black"/>
                <a:sym typeface="Arial Black"/>
              </a:rPr>
              <a:t>Estética</a:t>
            </a:r>
            <a:endParaRPr sz="18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Arial Black"/>
                <a:ea typeface="Arial Black"/>
                <a:cs typeface="Arial Black"/>
                <a:sym typeface="Arial Black"/>
              </a:rPr>
              <a:t>Plataforma</a:t>
            </a:r>
            <a:endParaRPr sz="18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Arial Black"/>
                <a:ea typeface="Arial Black"/>
                <a:cs typeface="Arial Black"/>
                <a:sym typeface="Arial Black"/>
              </a:rPr>
              <a:t>Clasificación</a:t>
            </a:r>
            <a:endParaRPr sz="18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Arial Black"/>
                <a:ea typeface="Arial Black"/>
                <a:cs typeface="Arial Black"/>
                <a:sym typeface="Arial Black"/>
              </a:rPr>
              <a:t>Engine</a:t>
            </a:r>
            <a:endParaRPr sz="18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Arial Black"/>
                <a:ea typeface="Arial Black"/>
                <a:cs typeface="Arial Black"/>
                <a:sym typeface="Arial Black"/>
              </a:rPr>
              <a:t>Fecha lanzamiento</a:t>
            </a:r>
            <a:endParaRPr sz="1800"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4572000" y="901725"/>
            <a:ext cx="3967500" cy="38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Rushed Airlines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Runner musical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AWOL Games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Un jugador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Mundo actual, aeropuerto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Minimalista, colores planos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Mobile (Android, IOS)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PEGI 3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Unity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Verano 2019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6"/>
          <p:cNvSpPr txBox="1"/>
          <p:nvPr/>
        </p:nvSpPr>
        <p:spPr>
          <a:xfrm>
            <a:off x="923475" y="0"/>
            <a:ext cx="3967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FICHA JUEGO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6750" y="984299"/>
            <a:ext cx="5289701" cy="1959327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 rotWithShape="1">
          <a:blip r:embed="rId4">
            <a:alphaModFix/>
          </a:blip>
          <a:srcRect b="0" l="11489" r="10029" t="0"/>
          <a:stretch/>
        </p:blipFill>
        <p:spPr>
          <a:xfrm>
            <a:off x="6460425" y="584375"/>
            <a:ext cx="2683575" cy="4559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7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7"/>
          <p:cNvSpPr txBox="1"/>
          <p:nvPr/>
        </p:nvSpPr>
        <p:spPr>
          <a:xfrm>
            <a:off x="923475" y="0"/>
            <a:ext cx="3967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PUNTOS FUERTES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92" name="Google Shape;92;p17"/>
          <p:cNvPicPr preferRelativeResize="0"/>
          <p:nvPr/>
        </p:nvPicPr>
        <p:blipFill rotWithShape="1">
          <a:blip r:embed="rId3">
            <a:alphaModFix/>
          </a:blip>
          <a:srcRect b="0" l="12141" r="0" t="0"/>
          <a:stretch/>
        </p:blipFill>
        <p:spPr>
          <a:xfrm>
            <a:off x="2113675" y="1319125"/>
            <a:ext cx="1498000" cy="80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5175" y="1319125"/>
            <a:ext cx="209550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32375" y="3330263"/>
            <a:ext cx="1352550" cy="80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60500" y="3335038"/>
            <a:ext cx="952500" cy="79057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1942750" y="2119225"/>
            <a:ext cx="2734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 podrás jugar sólo un nivel!</a:t>
            </a:r>
            <a:endParaRPr/>
          </a:p>
        </p:txBody>
      </p:sp>
      <p:sp>
        <p:nvSpPr>
          <p:cNvPr id="97" name="Google Shape;97;p17"/>
          <p:cNvSpPr txBox="1"/>
          <p:nvPr/>
        </p:nvSpPr>
        <p:spPr>
          <a:xfrm>
            <a:off x="5775850" y="2119225"/>
            <a:ext cx="2734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Desconecta de la rutina</a:t>
            </a:r>
            <a:endParaRPr/>
          </a:p>
        </p:txBody>
      </p:sp>
      <p:sp>
        <p:nvSpPr>
          <p:cNvPr id="98" name="Google Shape;98;p17"/>
          <p:cNvSpPr txBox="1"/>
          <p:nvPr/>
        </p:nvSpPr>
        <p:spPr>
          <a:xfrm>
            <a:off x="2032375" y="4184950"/>
            <a:ext cx="2734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Concéntrate siguiendo el ritmo</a:t>
            </a:r>
            <a:endParaRPr/>
          </a:p>
        </p:txBody>
      </p:sp>
      <p:sp>
        <p:nvSpPr>
          <p:cNvPr id="99" name="Google Shape;99;p17"/>
          <p:cNvSpPr txBox="1"/>
          <p:nvPr/>
        </p:nvSpPr>
        <p:spPr>
          <a:xfrm>
            <a:off x="5860500" y="4184950"/>
            <a:ext cx="2734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Gráficos simples pero diferentes</a:t>
            </a:r>
            <a:endParaRPr/>
          </a:p>
        </p:txBody>
      </p:sp>
      <p:pic>
        <p:nvPicPr>
          <p:cNvPr id="100" name="Google Shape;100;p17"/>
          <p:cNvPicPr preferRelativeResize="0"/>
          <p:nvPr/>
        </p:nvPicPr>
        <p:blipFill rotWithShape="1">
          <a:blip r:embed="rId3">
            <a:alphaModFix/>
          </a:blip>
          <a:srcRect b="0" l="0" r="53157" t="0"/>
          <a:stretch/>
        </p:blipFill>
        <p:spPr>
          <a:xfrm>
            <a:off x="2065275" y="1319125"/>
            <a:ext cx="798625" cy="80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8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8"/>
          <p:cNvSpPr txBox="1"/>
          <p:nvPr/>
        </p:nvSpPr>
        <p:spPr>
          <a:xfrm>
            <a:off x="923475" y="0"/>
            <a:ext cx="3967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CARACTERÍSTICAS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108" name="Google Shape;108;p18"/>
          <p:cNvPicPr preferRelativeResize="0"/>
          <p:nvPr/>
        </p:nvPicPr>
        <p:blipFill rotWithShape="1">
          <a:blip r:embed="rId3">
            <a:alphaModFix/>
          </a:blip>
          <a:srcRect b="0" l="0" r="79311" t="0"/>
          <a:stretch/>
        </p:blipFill>
        <p:spPr>
          <a:xfrm>
            <a:off x="1023675" y="1035875"/>
            <a:ext cx="1324243" cy="932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 rotWithShape="1">
          <a:blip r:embed="rId4">
            <a:alphaModFix/>
          </a:blip>
          <a:srcRect b="0" l="867" r="72434" t="0"/>
          <a:stretch/>
        </p:blipFill>
        <p:spPr>
          <a:xfrm>
            <a:off x="1110239" y="2728973"/>
            <a:ext cx="2051673" cy="949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/>
          <p:cNvPicPr preferRelativeResize="0"/>
          <p:nvPr/>
        </p:nvPicPr>
        <p:blipFill rotWithShape="1">
          <a:blip r:embed="rId3">
            <a:alphaModFix/>
          </a:blip>
          <a:srcRect b="0" l="39653" r="31765" t="0"/>
          <a:stretch/>
        </p:blipFill>
        <p:spPr>
          <a:xfrm>
            <a:off x="3583219" y="1059622"/>
            <a:ext cx="1829506" cy="932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8"/>
          <p:cNvPicPr preferRelativeResize="0"/>
          <p:nvPr/>
        </p:nvPicPr>
        <p:blipFill rotWithShape="1">
          <a:blip r:embed="rId3">
            <a:alphaModFix/>
          </a:blip>
          <a:srcRect b="0" l="78673" r="0" t="0"/>
          <a:stretch/>
        </p:blipFill>
        <p:spPr>
          <a:xfrm>
            <a:off x="6464880" y="1092923"/>
            <a:ext cx="1365135" cy="932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8"/>
          <p:cNvPicPr preferRelativeResize="0"/>
          <p:nvPr/>
        </p:nvPicPr>
        <p:blipFill rotWithShape="1">
          <a:blip r:embed="rId4">
            <a:alphaModFix/>
          </a:blip>
          <a:srcRect b="2817" l="32843" r="40458" t="8874"/>
          <a:stretch/>
        </p:blipFill>
        <p:spPr>
          <a:xfrm>
            <a:off x="3472134" y="2811129"/>
            <a:ext cx="2051673" cy="838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8"/>
          <p:cNvPicPr preferRelativeResize="0"/>
          <p:nvPr/>
        </p:nvPicPr>
        <p:blipFill rotWithShape="1">
          <a:blip r:embed="rId4">
            <a:alphaModFix/>
          </a:blip>
          <a:srcRect b="4910" l="65860" r="0" t="-4910"/>
          <a:stretch/>
        </p:blipFill>
        <p:spPr>
          <a:xfrm>
            <a:off x="5896131" y="2656855"/>
            <a:ext cx="2623468" cy="949602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 txBox="1"/>
          <p:nvPr/>
        </p:nvSpPr>
        <p:spPr>
          <a:xfrm>
            <a:off x="1071525" y="1855850"/>
            <a:ext cx="1276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 carriles</a:t>
            </a:r>
            <a:endParaRPr/>
          </a:p>
        </p:txBody>
      </p:sp>
      <p:sp>
        <p:nvSpPr>
          <p:cNvPr id="115" name="Google Shape;115;p18"/>
          <p:cNvSpPr txBox="1"/>
          <p:nvPr/>
        </p:nvSpPr>
        <p:spPr>
          <a:xfrm>
            <a:off x="3648500" y="1930050"/>
            <a:ext cx="19443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Ambiente aeropuerto</a:t>
            </a:r>
            <a:endParaRPr/>
          </a:p>
        </p:txBody>
      </p:sp>
      <p:sp>
        <p:nvSpPr>
          <p:cNvPr id="116" name="Google Shape;116;p18"/>
          <p:cNvSpPr txBox="1"/>
          <p:nvPr/>
        </p:nvSpPr>
        <p:spPr>
          <a:xfrm>
            <a:off x="6519825" y="1967900"/>
            <a:ext cx="19443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Obstáculos al ritmo</a:t>
            </a:r>
            <a:endParaRPr/>
          </a:p>
        </p:txBody>
      </p:sp>
      <p:sp>
        <p:nvSpPr>
          <p:cNvPr id="117" name="Google Shape;117;p18"/>
          <p:cNvSpPr txBox="1"/>
          <p:nvPr/>
        </p:nvSpPr>
        <p:spPr>
          <a:xfrm>
            <a:off x="1208425" y="3606450"/>
            <a:ext cx="18294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Mapa de niveles</a:t>
            </a:r>
            <a:endParaRPr/>
          </a:p>
        </p:txBody>
      </p:sp>
      <p:sp>
        <p:nvSpPr>
          <p:cNvPr id="118" name="Google Shape;118;p18"/>
          <p:cNvSpPr txBox="1"/>
          <p:nvPr/>
        </p:nvSpPr>
        <p:spPr>
          <a:xfrm>
            <a:off x="3657300" y="3649725"/>
            <a:ext cx="18294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Accesorios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Personajes</a:t>
            </a:r>
            <a:endParaRPr/>
          </a:p>
        </p:txBody>
      </p:sp>
      <p:sp>
        <p:nvSpPr>
          <p:cNvPr id="119" name="Google Shape;119;p18"/>
          <p:cNvSpPr txBox="1"/>
          <p:nvPr/>
        </p:nvSpPr>
        <p:spPr>
          <a:xfrm>
            <a:off x="5982075" y="3569750"/>
            <a:ext cx="2283000" cy="8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Siempre decisión del jugador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9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9"/>
          <p:cNvSpPr txBox="1"/>
          <p:nvPr/>
        </p:nvSpPr>
        <p:spPr>
          <a:xfrm>
            <a:off x="923475" y="0"/>
            <a:ext cx="62832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MOODBOARD 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127" name="Google Shape;1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6050" y="641700"/>
            <a:ext cx="5936060" cy="4197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0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0"/>
          <p:cNvSpPr txBox="1"/>
          <p:nvPr/>
        </p:nvSpPr>
        <p:spPr>
          <a:xfrm>
            <a:off x="923475" y="0"/>
            <a:ext cx="48117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MAIN CHARACTER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5713" y="736400"/>
            <a:ext cx="5936729" cy="41970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/>
          <p:nvPr/>
        </p:nvSpPr>
        <p:spPr>
          <a:xfrm>
            <a:off x="743025" y="-14425"/>
            <a:ext cx="8462100" cy="59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1"/>
          <p:cNvSpPr/>
          <p:nvPr/>
        </p:nvSpPr>
        <p:spPr>
          <a:xfrm>
            <a:off x="-21650" y="-14425"/>
            <a:ext cx="8658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1"/>
          <p:cNvSpPr txBox="1"/>
          <p:nvPr/>
        </p:nvSpPr>
        <p:spPr>
          <a:xfrm>
            <a:off x="923475" y="0"/>
            <a:ext cx="48117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latin typeface="Arial Black"/>
                <a:ea typeface="Arial Black"/>
                <a:cs typeface="Arial Black"/>
                <a:sym typeface="Arial Black"/>
              </a:rPr>
              <a:t>MAIN CHARACTER</a:t>
            </a:r>
            <a:endParaRPr b="1"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143" name="Google Shape;1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4800" y="923375"/>
            <a:ext cx="5658551" cy="388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